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21" d="100"/>
          <a:sy n="21" d="100"/>
        </p:scale>
        <p:origin x="224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2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29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9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1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45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87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2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86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7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6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64D0-DDCD-4C38-8274-3C2AE725AFDC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BFF7-F066-4C16-ADAB-4856B3852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2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30E8540D-D9BA-477D-B7E6-4CDFA765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1"/>
            <a:ext cx="32399288" cy="43190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807EA3-C09B-4DEA-A9C5-CDF240DA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947" y="43200638"/>
            <a:ext cx="43610093" cy="746788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Google Shape;111;p2">
            <a:extLst>
              <a:ext uri="{FF2B5EF4-FFF2-40B4-BE49-F238E27FC236}">
                <a16:creationId xmlns:a16="http://schemas.microsoft.com/office/drawing/2014/main" id="{D55BA327-3BFF-4DA2-BFAD-11867F3BD79A}"/>
              </a:ext>
            </a:extLst>
          </p:cNvPr>
          <p:cNvSpPr txBox="1"/>
          <p:nvPr/>
        </p:nvSpPr>
        <p:spPr>
          <a:xfrm>
            <a:off x="6309808" y="11678379"/>
            <a:ext cx="19779673" cy="317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 AQUI </a:t>
            </a:r>
            <a:r>
              <a:rPr lang="pt-BR" sz="72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pt-B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8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Nome e Sobrenome do orientador</a:t>
            </a:r>
            <a:r>
              <a:rPr lang="pt-BR" sz="48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4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(somente um)/ Instituição/ E-mail, </a:t>
            </a:r>
            <a:r>
              <a:rPr lang="pt-BR" sz="48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Nome e Sobrenome dos Estudantes </a:t>
            </a:r>
            <a:r>
              <a:rPr lang="pt-BR" sz="4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(até 2 estudantes)/Instituição/ E-mail</a:t>
            </a:r>
            <a:endParaRPr sz="4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</a:pPr>
            <a:r>
              <a:rPr lang="pt-BR" sz="4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Eixo Temático: </a:t>
            </a:r>
            <a:r>
              <a:rPr lang="pt-BR" sz="4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Colocar de acordo com os 5 eixos do edital</a:t>
            </a:r>
            <a:endParaRPr sz="4800" dirty="0">
              <a:solidFill>
                <a:srgbClr val="002060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C02725F0-037E-4CA9-8B6E-B0D3E9317ED2}"/>
              </a:ext>
            </a:extLst>
          </p:cNvPr>
          <p:cNvGrpSpPr/>
          <p:nvPr/>
        </p:nvGrpSpPr>
        <p:grpSpPr>
          <a:xfrm>
            <a:off x="3431917" y="16137651"/>
            <a:ext cx="25489734" cy="21096804"/>
            <a:chOff x="3481506" y="16137651"/>
            <a:chExt cx="25489734" cy="21096804"/>
          </a:xfrm>
        </p:grpSpPr>
        <p:sp>
          <p:nvSpPr>
            <p:cNvPr id="21" name="Google Shape;107;p2">
              <a:extLst>
                <a:ext uri="{FF2B5EF4-FFF2-40B4-BE49-F238E27FC236}">
                  <a16:creationId xmlns:a16="http://schemas.microsoft.com/office/drawing/2014/main" id="{0DFE000F-A6AB-4DC8-B399-FAEFA11562B7}"/>
                </a:ext>
              </a:extLst>
            </p:cNvPr>
            <p:cNvSpPr/>
            <p:nvPr/>
          </p:nvSpPr>
          <p:spPr>
            <a:xfrm>
              <a:off x="3527227" y="17500286"/>
              <a:ext cx="12672417" cy="6647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2;p2">
              <a:extLst>
                <a:ext uri="{FF2B5EF4-FFF2-40B4-BE49-F238E27FC236}">
                  <a16:creationId xmlns:a16="http://schemas.microsoft.com/office/drawing/2014/main" id="{9E00B143-7718-4F9B-94D7-C99AF9294BAA}"/>
                </a:ext>
              </a:extLst>
            </p:cNvPr>
            <p:cNvSpPr/>
            <p:nvPr/>
          </p:nvSpPr>
          <p:spPr>
            <a:xfrm>
              <a:off x="3527227" y="16137651"/>
              <a:ext cx="7272186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INTRODUÇÃO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107;p2">
              <a:extLst>
                <a:ext uri="{FF2B5EF4-FFF2-40B4-BE49-F238E27FC236}">
                  <a16:creationId xmlns:a16="http://schemas.microsoft.com/office/drawing/2014/main" id="{742491BC-C75A-4313-9F7F-67E6EBC5F819}"/>
                </a:ext>
              </a:extLst>
            </p:cNvPr>
            <p:cNvSpPr/>
            <p:nvPr/>
          </p:nvSpPr>
          <p:spPr>
            <a:xfrm>
              <a:off x="18370987" y="16265845"/>
              <a:ext cx="10600253" cy="8494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7;p2">
              <a:extLst>
                <a:ext uri="{FF2B5EF4-FFF2-40B4-BE49-F238E27FC236}">
                  <a16:creationId xmlns:a16="http://schemas.microsoft.com/office/drawing/2014/main" id="{8DB7DDE4-A2B9-4F5A-9C26-2B56019EAB4A}"/>
                </a:ext>
              </a:extLst>
            </p:cNvPr>
            <p:cNvSpPr/>
            <p:nvPr/>
          </p:nvSpPr>
          <p:spPr>
            <a:xfrm>
              <a:off x="3527227" y="25557965"/>
              <a:ext cx="12672417" cy="4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2;p2">
              <a:extLst>
                <a:ext uri="{FF2B5EF4-FFF2-40B4-BE49-F238E27FC236}">
                  <a16:creationId xmlns:a16="http://schemas.microsoft.com/office/drawing/2014/main" id="{A5A7E89B-7E59-42D9-B604-D7A154418503}"/>
                </a:ext>
              </a:extLst>
            </p:cNvPr>
            <p:cNvSpPr/>
            <p:nvPr/>
          </p:nvSpPr>
          <p:spPr>
            <a:xfrm>
              <a:off x="3481507" y="24195330"/>
              <a:ext cx="7272186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OBJETIVOS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" name="Google Shape;107;p2">
              <a:extLst>
                <a:ext uri="{FF2B5EF4-FFF2-40B4-BE49-F238E27FC236}">
                  <a16:creationId xmlns:a16="http://schemas.microsoft.com/office/drawing/2014/main" id="{775B3D33-CF48-4F84-8FE2-44DFD685EECF}"/>
                </a:ext>
              </a:extLst>
            </p:cNvPr>
            <p:cNvSpPr/>
            <p:nvPr/>
          </p:nvSpPr>
          <p:spPr>
            <a:xfrm>
              <a:off x="3527227" y="32556292"/>
              <a:ext cx="12672417" cy="4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2;p2">
              <a:extLst>
                <a:ext uri="{FF2B5EF4-FFF2-40B4-BE49-F238E27FC236}">
                  <a16:creationId xmlns:a16="http://schemas.microsoft.com/office/drawing/2014/main" id="{C6B246CB-30C8-4B78-8D08-808DE25C70C8}"/>
                </a:ext>
              </a:extLst>
            </p:cNvPr>
            <p:cNvSpPr/>
            <p:nvPr/>
          </p:nvSpPr>
          <p:spPr>
            <a:xfrm>
              <a:off x="3481506" y="31193657"/>
              <a:ext cx="11834693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DISCUSSÃO E RESULTADOS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Google Shape;107;p2">
              <a:extLst>
                <a:ext uri="{FF2B5EF4-FFF2-40B4-BE49-F238E27FC236}">
                  <a16:creationId xmlns:a16="http://schemas.microsoft.com/office/drawing/2014/main" id="{9A999FF0-15A9-4F17-BE7C-DB6CF504C12B}"/>
                </a:ext>
              </a:extLst>
            </p:cNvPr>
            <p:cNvSpPr/>
            <p:nvPr/>
          </p:nvSpPr>
          <p:spPr>
            <a:xfrm>
              <a:off x="18370986" y="25557965"/>
              <a:ext cx="10600253" cy="9602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2;p2">
              <a:extLst>
                <a:ext uri="{FF2B5EF4-FFF2-40B4-BE49-F238E27FC236}">
                  <a16:creationId xmlns:a16="http://schemas.microsoft.com/office/drawing/2014/main" id="{79257A59-43AA-4658-A98D-982759E496A2}"/>
                </a:ext>
              </a:extLst>
            </p:cNvPr>
            <p:cNvSpPr/>
            <p:nvPr/>
          </p:nvSpPr>
          <p:spPr>
            <a:xfrm>
              <a:off x="18325267" y="24295020"/>
              <a:ext cx="7272186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CONCLUSÃO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964D8300-6453-D53E-7579-F8B8557129A3}"/>
              </a:ext>
            </a:extLst>
          </p:cNvPr>
          <p:cNvSpPr/>
          <p:nvPr/>
        </p:nvSpPr>
        <p:spPr>
          <a:xfrm>
            <a:off x="18275678" y="35198860"/>
            <a:ext cx="1407274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REFERÊNCIAS BIBLIOGRÁFICAS</a:t>
            </a:r>
          </a:p>
        </p:txBody>
      </p:sp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9306571F-9F42-5561-F005-4923F05703F5}"/>
              </a:ext>
            </a:extLst>
          </p:cNvPr>
          <p:cNvSpPr/>
          <p:nvPr/>
        </p:nvSpPr>
        <p:spPr>
          <a:xfrm>
            <a:off x="18321396" y="36345122"/>
            <a:ext cx="1060025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</a:t>
            </a:r>
            <a:endParaRPr sz="4000" dirty="0"/>
          </a:p>
          <a:p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</a:t>
            </a:r>
            <a:endParaRPr sz="4000" dirty="0"/>
          </a:p>
          <a:p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</a:t>
            </a:r>
            <a:endParaRPr sz="4000"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671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104</Words>
  <Application>Microsoft Macintosh PowerPoint</Application>
  <PresentationFormat>Personalizar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</dc:creator>
  <cp:lastModifiedBy>Marcelo Durans Silva</cp:lastModifiedBy>
  <cp:revision>9</cp:revision>
  <dcterms:created xsi:type="dcterms:W3CDTF">2024-10-22T14:27:27Z</dcterms:created>
  <dcterms:modified xsi:type="dcterms:W3CDTF">2024-10-24T20:22:28Z</dcterms:modified>
</cp:coreProperties>
</file>